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0"/>
  </p:notesMasterIdLst>
  <p:sldIdLst>
    <p:sldId id="256" r:id="rId3"/>
    <p:sldId id="267" r:id="rId4"/>
    <p:sldId id="260" r:id="rId5"/>
    <p:sldId id="261" r:id="rId6"/>
    <p:sldId id="263" r:id="rId7"/>
    <p:sldId id="265" r:id="rId8"/>
    <p:sldId id="266" r:id="rId9"/>
  </p:sldIdLst>
  <p:sldSz cx="9144000" cy="5143500" type="screen16x9"/>
  <p:notesSz cx="6858000" cy="9144000"/>
  <p:embeddedFontLst>
    <p:embeddedFont>
      <p:font typeface="3ds" panose="02000503020000020004" pitchFamily="2" charset="0"/>
      <p:regular r:id="rId11"/>
      <p:bold r:id="rId12"/>
      <p:italic r:id="rId13"/>
      <p:boldItalic r:id="rId14"/>
    </p:embeddedFont>
    <p:embeddedFont>
      <p:font typeface="Proxima Nova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738" autoAdjust="0"/>
  </p:normalViewPr>
  <p:slideViewPr>
    <p:cSldViewPr snapToGrid="0">
      <p:cViewPr varScale="1">
        <p:scale>
          <a:sx n="90" d="100"/>
          <a:sy n="90" d="100"/>
        </p:scale>
        <p:origin x="81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jpg>
</file>

<file path=ppt/media/image2.webp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9c40d9f9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9c40d9f9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b9a3abe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b9a3abe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9c40d9f9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9c40d9f9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42e3e7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42e3e7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5f4b554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5f4b554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okomojacob.herokuapp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eb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2FFFEB-6045-43C7-8D94-8CCEE7A22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544" y="-31899"/>
            <a:ext cx="9197543" cy="51673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A34D5A-B023-4F13-9245-0810891C12BE}"/>
              </a:ext>
            </a:extLst>
          </p:cNvPr>
          <p:cNvSpPr txBox="1"/>
          <p:nvPr/>
        </p:nvSpPr>
        <p:spPr>
          <a:xfrm>
            <a:off x="-53544" y="-97773"/>
            <a:ext cx="892680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 u="sng" dirty="0">
                <a:solidFill>
                  <a:schemeClr val="bg1"/>
                </a:solidFill>
              </a:rPr>
              <a:t>Satellites Sciences: Basics,Overview</a:t>
            </a:r>
          </a:p>
          <a:p>
            <a:r>
              <a:rPr lang="en" sz="3600" dirty="0">
                <a:solidFill>
                  <a:schemeClr val="bg1"/>
                </a:solidFill>
              </a:rPr>
              <a:t>-Why?</a:t>
            </a:r>
          </a:p>
          <a:p>
            <a:r>
              <a:rPr lang="en" sz="3600" dirty="0">
                <a:solidFill>
                  <a:schemeClr val="bg1"/>
                </a:solidFill>
              </a:rPr>
              <a:t>-Development</a:t>
            </a:r>
          </a:p>
          <a:p>
            <a:r>
              <a:rPr lang="en" sz="3600" dirty="0">
                <a:solidFill>
                  <a:schemeClr val="bg1"/>
                </a:solidFill>
              </a:rPr>
              <a:t>-Launch , </a:t>
            </a:r>
            <a:endParaRPr lang="en-US" sz="3600" dirty="0">
              <a:solidFill>
                <a:srgbClr val="FFC000"/>
              </a:solidFill>
            </a:endParaRPr>
          </a:p>
        </p:txBody>
      </p:sp>
      <p:sp>
        <p:nvSpPr>
          <p:cNvPr id="13" name="Google Shape;106;p25">
            <a:extLst>
              <a:ext uri="{FF2B5EF4-FFF2-40B4-BE49-F238E27FC236}">
                <a16:creationId xmlns:a16="http://schemas.microsoft.com/office/drawing/2014/main" id="{D4F44FDA-FB70-421D-BF86-B0D209FD48D3}"/>
              </a:ext>
            </a:extLst>
          </p:cNvPr>
          <p:cNvSpPr txBox="1">
            <a:spLocks/>
          </p:cNvSpPr>
          <p:nvPr/>
        </p:nvSpPr>
        <p:spPr>
          <a:xfrm>
            <a:off x="-53544" y="4513500"/>
            <a:ext cx="2179674" cy="6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roxima Nova"/>
              <a:buNone/>
              <a:defRPr sz="2400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/>
            <a:r>
              <a:rPr lang="en-US" dirty="0"/>
              <a:t>OkomoJacob</a:t>
            </a:r>
          </a:p>
        </p:txBody>
      </p:sp>
      <p:sp>
        <p:nvSpPr>
          <p:cNvPr id="16" name="Google Shape;107;p25">
            <a:extLst>
              <a:ext uri="{FF2B5EF4-FFF2-40B4-BE49-F238E27FC236}">
                <a16:creationId xmlns:a16="http://schemas.microsoft.com/office/drawing/2014/main" id="{C394D368-4798-4BBE-A8AE-66BCA1FC5BD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589252" y="4640400"/>
            <a:ext cx="1553891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hlinkClick r:id="rId4" action="ppaction://hlinkfile"/>
              </a:rPr>
              <a:t>My Portfolio</a:t>
            </a:r>
            <a:endParaRPr sz="1800" dirty="0"/>
          </a:p>
        </p:txBody>
      </p:sp>
      <p:cxnSp>
        <p:nvCxnSpPr>
          <p:cNvPr id="17" name="Google Shape;108;p25">
            <a:extLst>
              <a:ext uri="{FF2B5EF4-FFF2-40B4-BE49-F238E27FC236}">
                <a16:creationId xmlns:a16="http://schemas.microsoft.com/office/drawing/2014/main" id="{C1A9F9EC-536C-47FC-8C9D-B9E87C3B70CF}"/>
              </a:ext>
            </a:extLst>
          </p:cNvPr>
          <p:cNvCxnSpPr>
            <a:cxnSpLocks/>
          </p:cNvCxnSpPr>
          <p:nvPr/>
        </p:nvCxnSpPr>
        <p:spPr>
          <a:xfrm>
            <a:off x="100239" y="4454926"/>
            <a:ext cx="1479464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5E5E3-4286-486F-8D47-008A4C20F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4B6F6-6B05-4909-A0C0-88D28A9B6F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147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B01894A-766A-4570-B015-DF94E5A739BC}"/>
              </a:ext>
            </a:extLst>
          </p:cNvPr>
          <p:cNvSpPr txBox="1"/>
          <p:nvPr/>
        </p:nvSpPr>
        <p:spPr>
          <a:xfrm>
            <a:off x="0" y="0"/>
            <a:ext cx="9144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en-US" sz="2800" b="1" u="sng" dirty="0">
                <a:solidFill>
                  <a:srgbClr val="414042"/>
                </a:solidFill>
                <a:latin typeface="3ds" panose="02000503020000020004" pitchFamily="2" charset="0"/>
              </a:rPr>
              <a:t>S</a:t>
            </a:r>
            <a:r>
              <a:rPr lang="en-US" sz="2800" b="1" i="0" u="sng" dirty="0">
                <a:solidFill>
                  <a:srgbClr val="414042"/>
                </a:solidFill>
                <a:effectLst/>
                <a:latin typeface="3ds" panose="02000503020000020004" pitchFamily="2" charset="0"/>
              </a:rPr>
              <a:t>teps in Satellite communications :</a:t>
            </a:r>
          </a:p>
          <a:p>
            <a:pPr algn="l" fontAlgn="base">
              <a:buFont typeface="+mj-lt"/>
              <a:buAutoNum type="arabicPeriod"/>
            </a:pPr>
            <a:r>
              <a:rPr lang="en-US" sz="2800" b="0" i="0" dirty="0">
                <a:solidFill>
                  <a:srgbClr val="414042"/>
                </a:solidFill>
                <a:effectLst/>
                <a:latin typeface="3ds" panose="02000503020000020004" pitchFamily="2" charset="0"/>
              </a:rPr>
              <a:t>Ground Station transmits the desired uplink signal to the satellite</a:t>
            </a:r>
          </a:p>
          <a:p>
            <a:pPr algn="l" fontAlgn="base">
              <a:buFont typeface="+mj-lt"/>
              <a:buAutoNum type="arabicPeriod"/>
            </a:pPr>
            <a:r>
              <a:rPr lang="en-US" sz="2800" b="0" i="0" dirty="0">
                <a:solidFill>
                  <a:srgbClr val="414042"/>
                </a:solidFill>
                <a:effectLst/>
                <a:latin typeface="3ds" panose="02000503020000020004" pitchFamily="2" charset="0"/>
              </a:rPr>
              <a:t>The satellite amplifies the incoming signal and changes the frequency</a:t>
            </a:r>
          </a:p>
          <a:p>
            <a:pPr algn="l" fontAlgn="base">
              <a:buFont typeface="+mj-lt"/>
              <a:buAutoNum type="arabicPeriod"/>
            </a:pPr>
            <a:r>
              <a:rPr lang="en-US" sz="2800" b="0" i="0" dirty="0">
                <a:solidFill>
                  <a:srgbClr val="414042"/>
                </a:solidFill>
                <a:effectLst/>
                <a:latin typeface="3ds" panose="02000503020000020004" pitchFamily="2" charset="0"/>
              </a:rPr>
              <a:t>The satellite transmits the signal back to Earth</a:t>
            </a:r>
          </a:p>
          <a:p>
            <a:pPr algn="l" fontAlgn="base">
              <a:buFont typeface="+mj-lt"/>
              <a:buAutoNum type="arabicPeriod"/>
            </a:pPr>
            <a:r>
              <a:rPr lang="en-US" sz="2800" b="0" i="0" dirty="0">
                <a:solidFill>
                  <a:srgbClr val="414042"/>
                </a:solidFill>
                <a:effectLst/>
                <a:latin typeface="3ds" panose="02000503020000020004" pitchFamily="2" charset="0"/>
              </a:rPr>
              <a:t>The ground equipment receives the signal</a:t>
            </a:r>
          </a:p>
          <a:p>
            <a:endParaRPr lang="en-US" dirty="0">
              <a:latin typeface="3ds" panose="02000503020000020004" pitchFamily="2" charset="0"/>
            </a:endParaRPr>
          </a:p>
          <a:p>
            <a:endParaRPr lang="en-US" dirty="0">
              <a:latin typeface="3ds" panose="02000503020000020004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FB3E5A-78ED-4963-A705-E543ED316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>
            <a:spLocks noGrp="1"/>
          </p:cNvSpPr>
          <p:nvPr>
            <p:ph type="title" idx="4294967295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Aha! </a:t>
            </a:r>
            <a:br>
              <a:rPr lang="en" sz="2400"/>
            </a:br>
            <a:r>
              <a:rPr lang="en" sz="3600"/>
              <a:t>My discoveries</a:t>
            </a:r>
            <a:endParaRPr sz="3600"/>
          </a:p>
        </p:txBody>
      </p:sp>
      <p:sp>
        <p:nvSpPr>
          <p:cNvPr id="179" name="Google Shape;179;p32"/>
          <p:cNvSpPr txBox="1">
            <a:spLocks noGrp="1"/>
          </p:cNvSpPr>
          <p:nvPr>
            <p:ph type="body" idx="4294967295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learn after testing?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Lorem ipsum dolor sit amet, consectetur adipiscing elit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Incididunt ut labore et dolore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Consectetur adipiscing elit, sed do eiusmod tempor incididunt</a:t>
            </a:r>
            <a:endParaRPr/>
          </a:p>
        </p:txBody>
      </p:sp>
      <p:pic>
        <p:nvPicPr>
          <p:cNvPr id="180" name="Google Shape;180;p32" descr="Screen Shot 2015-10-15 at 9.01.57 PM.png"/>
          <p:cNvPicPr preferRelativeResize="0"/>
          <p:nvPr/>
        </p:nvPicPr>
        <p:blipFill rotWithShape="1">
          <a:blip r:embed="rId3">
            <a:alphaModFix/>
          </a:blip>
          <a:srcRect l="30379" r="30379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2" descr="Screen Shot 2015-10-16 at 4.59.24 PM.png"/>
          <p:cNvPicPr preferRelativeResize="0"/>
          <p:nvPr/>
        </p:nvPicPr>
        <p:blipFill rotWithShape="1">
          <a:blip r:embed="rId4">
            <a:alphaModFix/>
          </a:blip>
          <a:srcRect l="9911" t="13981" r="24877" b="606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2" descr="Screen Shot 2015-10-15 at 9.01.12 PM.png"/>
          <p:cNvPicPr preferRelativeResize="0"/>
          <p:nvPr/>
        </p:nvPicPr>
        <p:blipFill rotWithShape="1">
          <a:blip r:embed="rId5">
            <a:alphaModFix/>
          </a:blip>
          <a:srcRect l="2180" r="2171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193" name="Google Shape;193;p34"/>
          <p:cNvSpPr txBox="1">
            <a:spLocks noGrp="1"/>
          </p:cNvSpPr>
          <p:nvPr>
            <p:ph type="body" idx="1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What is the conclusion of your experiment? Did the results support your hypothesis or predicted outcome? How will your findings help the area of science you’ve researched?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>
            <a:spLocks noGrp="1"/>
          </p:cNvSpPr>
          <p:nvPr>
            <p:ph type="title" idx="4294967295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will I do next?</a:t>
            </a:r>
            <a:endParaRPr sz="320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What will you do with your findings next? How will you further your research/findings?</a:t>
            </a:r>
            <a:endParaRPr sz="3600"/>
          </a:p>
        </p:txBody>
      </p:sp>
      <p:pic>
        <p:nvPicPr>
          <p:cNvPr id="199" name="Google Shape;199;p35"/>
          <p:cNvPicPr preferRelativeResize="0"/>
          <p:nvPr/>
        </p:nvPicPr>
        <p:blipFill rotWithShape="1">
          <a:blip r:embed="rId3">
            <a:alphaModFix/>
          </a:blip>
          <a:srcRect r="37826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914</TotalTime>
  <Words>146</Words>
  <Application>Microsoft Office PowerPoint</Application>
  <PresentationFormat>On-screen Show (16:9)</PresentationFormat>
  <Paragraphs>20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Proxima Nova</vt:lpstr>
      <vt:lpstr>3ds</vt:lpstr>
      <vt:lpstr>Simple Light</vt:lpstr>
      <vt:lpstr>Spearmint</vt:lpstr>
      <vt:lpstr>PowerPoint Presentation</vt:lpstr>
      <vt:lpstr>PowerPoint Presentation</vt:lpstr>
      <vt:lpstr>PowerPoint Presentation</vt:lpstr>
      <vt:lpstr>PowerPoint Presentation</vt:lpstr>
      <vt:lpstr>Aha!  My discoveries</vt:lpstr>
      <vt:lpstr>Conclusion</vt:lpstr>
      <vt:lpstr>What will I do next? What will you do with your findings next? How will you further your research/findings?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Satellite Devpmt, Launch &amp; Applications-The Basics Overview</dc:title>
  <cp:lastModifiedBy>okomo</cp:lastModifiedBy>
  <cp:revision>6</cp:revision>
  <dcterms:modified xsi:type="dcterms:W3CDTF">2021-05-11T05:28:44Z</dcterms:modified>
</cp:coreProperties>
</file>